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380"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45327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390303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89199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72760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443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52391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359171-6211-42C8-89FE-D101631A68BC}"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8272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359171-6211-42C8-89FE-D101631A68BC}"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856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359171-6211-42C8-89FE-D101631A68BC}"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6990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63449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26740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92E3FE-8EDB-4958-85CA-AFB2F86A9449}" type="slidenum">
              <a:rPr lang="ar-IQ" smtClean="0"/>
              <a:t>‹#›</a:t>
            </a:fld>
            <a:endParaRPr lang="ar-IQ"/>
          </a:p>
        </p:txBody>
      </p:sp>
    </p:spTree>
    <p:extLst>
      <p:ext uri="{BB962C8B-B14F-4D97-AF65-F5344CB8AC3E}">
        <p14:creationId xmlns:p14="http://schemas.microsoft.com/office/powerpoint/2010/main" val="49880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690336"/>
            <a:ext cx="4572000" cy="1477328"/>
          </a:xfrm>
          <a:prstGeom prst="rect">
            <a:avLst/>
          </a:prstGeom>
        </p:spPr>
        <p:txBody>
          <a:bodyPr>
            <a:spAutoFit/>
          </a:bodyPr>
          <a:lstStyle/>
          <a:p>
            <a:pPr algn="ctr"/>
            <a:r>
              <a:rPr lang="ar-SA" dirty="0"/>
              <a:t>كلية التربية البدنية وعلوم الرياضة</a:t>
            </a:r>
            <a:endParaRPr lang="en-US" dirty="0"/>
          </a:p>
          <a:p>
            <a:pPr algn="ctr"/>
            <a:r>
              <a:rPr lang="ar-IQ" dirty="0" smtClean="0"/>
              <a:t>التشريح</a:t>
            </a:r>
            <a:endParaRPr lang="en-US" dirty="0"/>
          </a:p>
          <a:p>
            <a:pPr algn="ctr"/>
            <a:r>
              <a:rPr lang="ar-SA" dirty="0"/>
              <a:t>المرحلة </a:t>
            </a:r>
            <a:r>
              <a:rPr lang="ar-IQ" dirty="0" smtClean="0"/>
              <a:t>الاولى</a:t>
            </a:r>
            <a:endParaRPr lang="en-US" dirty="0"/>
          </a:p>
          <a:p>
            <a:pPr algn="ctr"/>
            <a:r>
              <a:rPr lang="ar-SA" dirty="0"/>
              <a:t>أعداد </a:t>
            </a:r>
            <a:endParaRPr lang="en-US" dirty="0"/>
          </a:p>
          <a:p>
            <a:pPr algn="ctr"/>
            <a:r>
              <a:rPr lang="ar-SA" dirty="0" err="1"/>
              <a:t>أ.م.د</a:t>
            </a:r>
            <a:r>
              <a:rPr lang="ar-SA" dirty="0"/>
              <a:t> </a:t>
            </a:r>
            <a:r>
              <a:rPr lang="ar-IQ" dirty="0" smtClean="0"/>
              <a:t>لؤي كاظم محمد</a:t>
            </a:r>
            <a:endParaRPr lang="ar-IQ" dirty="0"/>
          </a:p>
        </p:txBody>
      </p:sp>
    </p:spTree>
    <p:extLst>
      <p:ext uri="{BB962C8B-B14F-4D97-AF65-F5344CB8AC3E}">
        <p14:creationId xmlns:p14="http://schemas.microsoft.com/office/powerpoint/2010/main" val="16284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432048" y="123011"/>
            <a:ext cx="8172400" cy="6186309"/>
          </a:xfrm>
          <a:prstGeom prst="rect">
            <a:avLst/>
          </a:prstGeom>
        </p:spPr>
        <p:txBody>
          <a:bodyPr wrap="square">
            <a:spAutoFit/>
          </a:bodyPr>
          <a:lstStyle/>
          <a:p>
            <a:r>
              <a:rPr lang="ar-IQ" dirty="0"/>
              <a:t>مفصل الورك ( الحوض ) </a:t>
            </a:r>
            <a:r>
              <a:rPr lang="en-US" dirty="0"/>
              <a:t>The Hip Joints </a:t>
            </a:r>
          </a:p>
          <a:p>
            <a:r>
              <a:rPr lang="ar-IQ" dirty="0"/>
              <a:t>س/ ما هي مكونات مفصل الورك؟</a:t>
            </a:r>
            <a:endParaRPr lang="en-US" dirty="0"/>
          </a:p>
          <a:p>
            <a:r>
              <a:rPr lang="ar-IQ" dirty="0"/>
              <a:t>١ - السطوح المفصلية </a:t>
            </a:r>
            <a:r>
              <a:rPr lang="fa-IR" dirty="0"/>
              <a:t>۲ - </a:t>
            </a:r>
            <a:r>
              <a:rPr lang="ar-IQ" dirty="0"/>
              <a:t>محفظة المفصل ٣ - الأربطة - الغشاء </a:t>
            </a:r>
            <a:r>
              <a:rPr lang="ar-IQ" dirty="0" err="1"/>
              <a:t>الزليلي</a:t>
            </a:r>
            <a:endParaRPr lang="en-US" dirty="0"/>
          </a:p>
          <a:p>
            <a:r>
              <a:rPr lang="ar-IQ" dirty="0"/>
              <a:t>س/ يعتبر مفصل الورك من اقوى المفاصل في الجسم او اكثرها صلابة و هو اقل عرضة للخلع من مفصل الكتف؟</a:t>
            </a:r>
            <a:endParaRPr lang="en-US" dirty="0"/>
          </a:p>
          <a:p>
            <a:r>
              <a:rPr lang="ar-IQ" dirty="0"/>
              <a:t>1 . عنق الفخذ طويل و يتجه مائلا حيث يوجد زاوية بينها وبين العظم</a:t>
            </a:r>
            <a:endParaRPr lang="en-US" dirty="0"/>
          </a:p>
          <a:p>
            <a:r>
              <a:rPr lang="ar-IQ" dirty="0"/>
              <a:t>2- الحفرة الحقانية اكثر عمقاً ويحيط به غضروف يزيد من عمقه </a:t>
            </a:r>
            <a:endParaRPr lang="en-US" dirty="0"/>
          </a:p>
          <a:p>
            <a:r>
              <a:rPr lang="ar-IQ" dirty="0"/>
              <a:t>٣ - تحيط به عضلات كبيرة و قوية تزيد من ثباته - احتوائه على اربطة قوية تزيد من قوة المحفظة و من ثبات المفصل.</a:t>
            </a:r>
            <a:endParaRPr lang="en-US" dirty="0"/>
          </a:p>
          <a:p>
            <a:r>
              <a:rPr lang="ar-IQ" dirty="0"/>
              <a:t>س / ما هي الحركات التي يقوم بها مفصل الورك ؟ و ما هي العضلات التي تشترك بالحركة.</a:t>
            </a:r>
            <a:endParaRPr lang="en-US" dirty="0"/>
          </a:p>
          <a:p>
            <a:r>
              <a:rPr lang="ar-IQ" dirty="0"/>
              <a:t>ج/</a:t>
            </a:r>
            <a:endParaRPr lang="en-US" dirty="0"/>
          </a:p>
          <a:p>
            <a:r>
              <a:rPr lang="ar-IQ" dirty="0"/>
              <a:t>1 - القبض ( الثني ): أي قبض الفخذ الى البطن و هي حركة حرة و تقوم بها العضلات الاتية: ( العضلة المستقيمة ، و العضلة الخياطية , العضلة </a:t>
            </a:r>
            <a:r>
              <a:rPr lang="ar-IQ" dirty="0" err="1"/>
              <a:t>الاكسواسية</a:t>
            </a:r>
            <a:r>
              <a:rPr lang="ar-IQ" dirty="0"/>
              <a:t>) </a:t>
            </a:r>
            <a:r>
              <a:rPr lang="fa-IR" dirty="0"/>
              <a:t>۲ - </a:t>
            </a:r>
            <a:r>
              <a:rPr lang="ar-IQ" dirty="0"/>
              <a:t>البسط (المد ) : وهي حركة عكس القبض أي بسط اللحن الخلف و هي حركة محدودة و اتقوم بها العضلات الاتية: (العضلة الفخذية الخلفية، العضلة النصف وترية ، العضلة الغشائية</a:t>
            </a:r>
            <a:endParaRPr lang="en-US" dirty="0"/>
          </a:p>
          <a:p>
            <a:r>
              <a:rPr lang="ar-IQ" dirty="0"/>
              <a:t>٣ - التقريب اي تقريب الفخذ الى الجهة الأنسية ( الداخلية ) و تقوم بها العضلات الاتية ( العضلة الضامة ، و العضلة الطويلة و العظمي و القصيرة و العادية ) ـ </a:t>
            </a:r>
            <a:endParaRPr lang="en-US" dirty="0"/>
          </a:p>
          <a:p>
            <a:r>
              <a:rPr lang="ar-IQ" dirty="0"/>
              <a:t>التبعيد : أي تبعيد الفخذ الى الجهة الوحشية ( الخارجية ) وتقوم بها العضلات الآتية:</a:t>
            </a:r>
            <a:endParaRPr lang="en-US" dirty="0"/>
          </a:p>
          <a:p>
            <a:r>
              <a:rPr lang="ar-IQ" dirty="0"/>
              <a:t>( العضلة الفخذية المربعة ، العضلة الخياطية ، العضلة </a:t>
            </a:r>
            <a:r>
              <a:rPr lang="ar-IQ" dirty="0" err="1"/>
              <a:t>الألبية</a:t>
            </a:r>
            <a:r>
              <a:rPr lang="ar-IQ" dirty="0"/>
              <a:t> ، العضلة </a:t>
            </a:r>
            <a:r>
              <a:rPr lang="ar-IQ" dirty="0" err="1"/>
              <a:t>الألبية</a:t>
            </a:r>
            <a:r>
              <a:rPr lang="ar-IQ" dirty="0"/>
              <a:t> الصغرى و الكبرى )</a:t>
            </a:r>
            <a:endParaRPr lang="en-US" dirty="0"/>
          </a:p>
          <a:p>
            <a:r>
              <a:rPr lang="ar-IQ" dirty="0"/>
              <a:t>اللف للجهة الأنسية ( الداخلية ) : و ذلك بواسطة ( الالياف الأمامية للعضلة </a:t>
            </a:r>
            <a:r>
              <a:rPr lang="ar-IQ" dirty="0" err="1"/>
              <a:t>الالبية</a:t>
            </a:r>
            <a:r>
              <a:rPr lang="ar-IQ" dirty="0"/>
              <a:t> المتوسطة و الصغرى )</a:t>
            </a:r>
            <a:endParaRPr lang="en-US" dirty="0"/>
          </a:p>
          <a:p>
            <a:r>
              <a:rPr lang="ar-IQ" dirty="0"/>
              <a:t>6 - اللف للجهة الوحشية ( الخارجية ) : وذلك بواسطة العضلة السادة الداخلية و الخارجية و العضلة المربعة الفخذية</a:t>
            </a:r>
            <a:endParaRPr lang="ar-IQ" dirty="0"/>
          </a:p>
        </p:txBody>
      </p:sp>
    </p:spTree>
    <p:extLst>
      <p:ext uri="{BB962C8B-B14F-4D97-AF65-F5344CB8AC3E}">
        <p14:creationId xmlns:p14="http://schemas.microsoft.com/office/powerpoint/2010/main" val="256897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1187624" y="460985"/>
            <a:ext cx="7056784" cy="5632311"/>
          </a:xfrm>
          <a:prstGeom prst="rect">
            <a:avLst/>
          </a:prstGeom>
        </p:spPr>
        <p:txBody>
          <a:bodyPr wrap="square">
            <a:spAutoFit/>
          </a:bodyPr>
          <a:lstStyle/>
          <a:p>
            <a:r>
              <a:rPr lang="ar-IQ" dirty="0"/>
              <a:t>مفصل الركبة </a:t>
            </a:r>
            <a:r>
              <a:rPr lang="en-US" dirty="0"/>
              <a:t>The Knee Joints </a:t>
            </a:r>
          </a:p>
          <a:p>
            <a:r>
              <a:rPr lang="ar-IQ" dirty="0"/>
              <a:t>وأن مفصل الركبة واحد من اهم المفاصل </a:t>
            </a:r>
            <a:r>
              <a:rPr lang="ar-IQ" dirty="0" err="1"/>
              <a:t>الزليلية</a:t>
            </a:r>
            <a:r>
              <a:rPr lang="ar-IQ" dirty="0"/>
              <a:t> والرئيسية في جسم الانسان واكثرها تعقيدا من المفاصل الموجودة في الجسم حيث يقوم بوظيفتين متعاكستين تقريبا او هي الحركة الواسعة و المستمرة من مشي و جري و لف ( دوران ) . فضلا عن قابليته في حمل وزن الجسم</a:t>
            </a:r>
            <a:endParaRPr lang="en-US" dirty="0"/>
          </a:p>
          <a:p>
            <a:r>
              <a:rPr lang="ar-IQ" dirty="0"/>
              <a:t>س ما هو التركيب التشريحي لمفصل الركبة ؟</a:t>
            </a:r>
            <a:endParaRPr lang="en-US" dirty="0"/>
          </a:p>
          <a:p>
            <a:r>
              <a:rPr lang="ar-IQ" dirty="0"/>
              <a:t> ج/ يضم التركيبات التالية:</a:t>
            </a:r>
            <a:endParaRPr lang="en-US" dirty="0"/>
          </a:p>
          <a:p>
            <a:r>
              <a:rPr lang="ar-IQ" dirty="0"/>
              <a:t>١ - المحفظة الليفية</a:t>
            </a:r>
            <a:endParaRPr lang="en-US" dirty="0"/>
          </a:p>
          <a:p>
            <a:r>
              <a:rPr lang="ar-IQ" dirty="0"/>
              <a:t> </a:t>
            </a:r>
            <a:r>
              <a:rPr lang="fa-IR" dirty="0"/>
              <a:t>۲ </a:t>
            </a:r>
            <a:r>
              <a:rPr lang="ar-IQ" dirty="0"/>
              <a:t>ـ الغشاء </a:t>
            </a:r>
            <a:r>
              <a:rPr lang="ar-IQ" dirty="0" err="1"/>
              <a:t>الزليلي</a:t>
            </a:r>
            <a:endParaRPr lang="en-US" dirty="0"/>
          </a:p>
          <a:p>
            <a:r>
              <a:rPr lang="ar-IQ" dirty="0"/>
              <a:t> ٣ - تجويف المفصل</a:t>
            </a:r>
            <a:endParaRPr lang="en-US" dirty="0"/>
          </a:p>
          <a:p>
            <a:r>
              <a:rPr lang="ar-IQ" dirty="0"/>
              <a:t> - الأربطة المفصلية : - و تشمل:</a:t>
            </a:r>
            <a:endParaRPr lang="en-US" dirty="0"/>
          </a:p>
          <a:p>
            <a:r>
              <a:rPr lang="ar-IQ" dirty="0"/>
              <a:t> - الرابط الرضفي </a:t>
            </a:r>
            <a:endParaRPr lang="en-US" dirty="0"/>
          </a:p>
          <a:p>
            <a:r>
              <a:rPr lang="ar-IQ" dirty="0"/>
              <a:t>ب - الرباط الجانبي الوحشي </a:t>
            </a:r>
            <a:endParaRPr lang="en-US" dirty="0"/>
          </a:p>
          <a:p>
            <a:r>
              <a:rPr lang="ar-IQ" dirty="0"/>
              <a:t>ت - الرباط الجانبي الانسي</a:t>
            </a:r>
            <a:endParaRPr lang="en-US" dirty="0"/>
          </a:p>
          <a:p>
            <a:r>
              <a:rPr lang="ar-IQ" dirty="0"/>
              <a:t>ث - الرباط المأبضي المنحرف </a:t>
            </a:r>
            <a:endParaRPr lang="en-US" dirty="0"/>
          </a:p>
          <a:p>
            <a:r>
              <a:rPr lang="ar-IQ" dirty="0"/>
              <a:t>ج - الأربطة الصليبية و هي اثنان:</a:t>
            </a:r>
            <a:endParaRPr lang="en-US" dirty="0"/>
          </a:p>
          <a:p>
            <a:r>
              <a:rPr lang="ar-IQ" dirty="0"/>
              <a:t>1 - الرباط الصليبي الأمامي.</a:t>
            </a:r>
            <a:endParaRPr lang="en-US" dirty="0"/>
          </a:p>
          <a:p>
            <a:r>
              <a:rPr lang="ar-IQ" dirty="0"/>
              <a:t> </a:t>
            </a:r>
            <a:r>
              <a:rPr lang="fa-IR" dirty="0"/>
              <a:t>۲ </a:t>
            </a:r>
            <a:r>
              <a:rPr lang="ar-IQ" dirty="0"/>
              <a:t>ـ الرباط الصليبي الخلفي </a:t>
            </a:r>
            <a:endParaRPr lang="en-US" dirty="0"/>
          </a:p>
          <a:p>
            <a:r>
              <a:rPr lang="ar-IQ" dirty="0"/>
              <a:t>5 . الغضروفان الهلاليان </a:t>
            </a:r>
            <a:endParaRPr lang="en-US" dirty="0"/>
          </a:p>
          <a:p>
            <a:r>
              <a:rPr lang="ar-IQ" dirty="0"/>
              <a:t>- الغضروف الهلالي الوحشي</a:t>
            </a:r>
            <a:endParaRPr lang="en-US" dirty="0"/>
          </a:p>
          <a:p>
            <a:r>
              <a:rPr lang="ar-IQ" dirty="0"/>
              <a:t> ب - الغضروف الهلالي الانسي</a:t>
            </a:r>
            <a:endParaRPr lang="en-US" dirty="0"/>
          </a:p>
        </p:txBody>
      </p:sp>
    </p:spTree>
    <p:extLst>
      <p:ext uri="{BB962C8B-B14F-4D97-AF65-F5344CB8AC3E}">
        <p14:creationId xmlns:p14="http://schemas.microsoft.com/office/powerpoint/2010/main" val="320154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392719" y="116632"/>
            <a:ext cx="8640960" cy="6186309"/>
          </a:xfrm>
          <a:prstGeom prst="rect">
            <a:avLst/>
          </a:prstGeom>
        </p:spPr>
        <p:txBody>
          <a:bodyPr wrap="square">
            <a:spAutoFit/>
          </a:bodyPr>
          <a:lstStyle/>
          <a:p>
            <a:r>
              <a:rPr lang="ar-IQ" dirty="0"/>
              <a:t>س ما هي العضلات العاملة على مفصل الركبة ؟</a:t>
            </a:r>
            <a:endParaRPr lang="en-US" dirty="0"/>
          </a:p>
          <a:p>
            <a:r>
              <a:rPr lang="ar-IQ" dirty="0"/>
              <a:t> اولاً : - العضلات الباسطة لمفصل الركبة </a:t>
            </a:r>
            <a:endParaRPr lang="en-US" dirty="0"/>
          </a:p>
          <a:p>
            <a:r>
              <a:rPr lang="ar-IQ" dirty="0"/>
              <a:t>١ - العضلات رباعية الرؤوس الفخذية</a:t>
            </a:r>
            <a:endParaRPr lang="en-US" dirty="0"/>
          </a:p>
          <a:p>
            <a:r>
              <a:rPr lang="ar-IQ" dirty="0"/>
              <a:t> أ - العضلة المستقيمة الفخذية </a:t>
            </a:r>
            <a:endParaRPr lang="en-US" dirty="0"/>
          </a:p>
          <a:p>
            <a:r>
              <a:rPr lang="ar-IQ" dirty="0"/>
              <a:t>ب - العضلة المتسعة الوحشية </a:t>
            </a:r>
            <a:endParaRPr lang="en-US" dirty="0"/>
          </a:p>
          <a:p>
            <a:r>
              <a:rPr lang="ar-IQ" dirty="0"/>
              <a:t>ت- العضلة المتسعة الانسية </a:t>
            </a:r>
            <a:endParaRPr lang="en-US" dirty="0"/>
          </a:p>
          <a:p>
            <a:r>
              <a:rPr lang="ar-IQ" dirty="0"/>
              <a:t>ث- العضلة المتسعة الوسطية </a:t>
            </a:r>
            <a:endParaRPr lang="en-US" dirty="0"/>
          </a:p>
          <a:p>
            <a:r>
              <a:rPr lang="ar-IQ" dirty="0"/>
              <a:t>ثانياً : - العضلات المثنية لمفصل الركبة</a:t>
            </a:r>
            <a:endParaRPr lang="en-US" dirty="0"/>
          </a:p>
          <a:p>
            <a:r>
              <a:rPr lang="ar-IQ" dirty="0"/>
              <a:t>٢ - العضلات ذات الراسين الفخذية</a:t>
            </a:r>
            <a:endParaRPr lang="en-US" dirty="0"/>
          </a:p>
          <a:p>
            <a:r>
              <a:rPr lang="ar-IQ" dirty="0"/>
              <a:t>٣ - العضلات ذات النصف الوترية </a:t>
            </a:r>
            <a:endParaRPr lang="en-US" dirty="0"/>
          </a:p>
          <a:p>
            <a:r>
              <a:rPr lang="ar-IQ" dirty="0"/>
              <a:t>4- العضلات ذات النصف الغشائية</a:t>
            </a:r>
            <a:endParaRPr lang="en-US" dirty="0"/>
          </a:p>
          <a:p>
            <a:r>
              <a:rPr lang="ar-IQ" dirty="0"/>
              <a:t> </a:t>
            </a:r>
            <a:endParaRPr lang="en-US" dirty="0"/>
          </a:p>
          <a:p>
            <a:r>
              <a:rPr lang="ar-IQ" dirty="0"/>
              <a:t>مفصل الكتف </a:t>
            </a:r>
            <a:r>
              <a:rPr lang="en-US" dirty="0"/>
              <a:t>The Shoulder Joints </a:t>
            </a:r>
          </a:p>
          <a:p>
            <a:r>
              <a:rPr lang="ar-IQ" dirty="0"/>
              <a:t>ويعتبر مفصل الكتف احد اعظم التركيبات التشريحية و البنائية في جسم الانسان ويعتبر امن الأنواع المفصلية التي يطلق عليها الكرة و الحق و هو متعدد الجوانب والاستعمالات والحركات بدرجة كبيرة وهو مفصل يحكم تكوينه غير مستقر وذلك العدم عمق التجويف الحقي الذي تسكن فيه رأس العظم العضد في مكانه الطبيعي بلوح الكتف وكذلك توجد العضلات والأوتار والأربطة العضلية التي تغطيه وهو المفصل الوحيد الذي يسمح بالدوران بدرجة 360 درجة ويعتبر مفصل الكتف المفصل الأبرز في جسم الإنسان الذي نجد فيه حركات واضحة</a:t>
            </a:r>
            <a:endParaRPr lang="en-US" dirty="0"/>
          </a:p>
          <a:p>
            <a:r>
              <a:rPr lang="ar-IQ" dirty="0"/>
              <a:t>ما هي الأربطة المفصلية و العضلات و الأوتار ( </a:t>
            </a:r>
            <a:r>
              <a:rPr lang="ar-IQ" dirty="0" err="1"/>
              <a:t>الإجراب</a:t>
            </a:r>
            <a:r>
              <a:rPr lang="ar-IQ" dirty="0"/>
              <a:t> ) التي يعتمد عليها مفصل الكتف من حيث القمة والثبات؟</a:t>
            </a:r>
            <a:endParaRPr lang="en-US" dirty="0"/>
          </a:p>
          <a:p>
            <a:r>
              <a:rPr lang="ar-IQ" dirty="0"/>
              <a:t> أ . الرباط العضدي </a:t>
            </a:r>
            <a:r>
              <a:rPr lang="ar-IQ" dirty="0" err="1"/>
              <a:t>الغرابي</a:t>
            </a:r>
            <a:endParaRPr lang="en-US" dirty="0"/>
          </a:p>
          <a:p>
            <a:r>
              <a:rPr lang="ar-IQ" dirty="0"/>
              <a:t> وهو عبارة عن رباط قوي وعريض يربط الناشئ </a:t>
            </a:r>
            <a:r>
              <a:rPr lang="ar-IQ" dirty="0" err="1"/>
              <a:t>الغرابي</a:t>
            </a:r>
            <a:r>
              <a:rPr lang="ar-IQ" dirty="0"/>
              <a:t> بالدرنة الكبرى للعضد</a:t>
            </a:r>
            <a:endParaRPr lang="en-US" dirty="0"/>
          </a:p>
          <a:p>
            <a:r>
              <a:rPr lang="ar-IQ" dirty="0"/>
              <a:t>الرباط العضدي الحقي : و هو عبارة عن رباط رفيع يمتد بين الدرنة الكبرى و الدرنة الصغرى لعظم العضد</a:t>
            </a:r>
            <a:endParaRPr lang="en-US" dirty="0"/>
          </a:p>
        </p:txBody>
      </p:sp>
    </p:spTree>
    <p:extLst>
      <p:ext uri="{BB962C8B-B14F-4D97-AF65-F5344CB8AC3E}">
        <p14:creationId xmlns:p14="http://schemas.microsoft.com/office/powerpoint/2010/main" val="55677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0151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517</Words>
  <Application>Microsoft Office PowerPoint</Application>
  <PresentationFormat>عرض على الشاشة (3:4)‏</PresentationFormat>
  <Paragraphs>56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10</cp:revision>
  <dcterms:created xsi:type="dcterms:W3CDTF">2018-12-13T16:35:20Z</dcterms:created>
  <dcterms:modified xsi:type="dcterms:W3CDTF">2018-12-13T18:15:24Z</dcterms:modified>
</cp:coreProperties>
</file>